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EA1AF-C5CF-4343-8889-D5EF6FBE4FB6}" v="769" dt="2021-07-18T10:21:02.320"/>
    <p1510:client id="{A887E05E-944A-F913-69D9-CB99B2A6EE6F}" v="5" dt="2021-07-18T08:07:44.061"/>
    <p1510:client id="{FCFF266E-ECD1-49BB-A86E-9560F84A6DAD}" v="211" dt="2021-07-17T16:20:15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3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4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3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274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85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57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93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97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4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52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2D3D3D-9FAA-452F-B675-EEE6910B7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5111" r="1" b="1"/>
          <a:stretch/>
        </p:blipFill>
        <p:spPr>
          <a:xfrm>
            <a:off x="-95230" y="762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200"/>
            </a:br>
            <a:endParaRPr lang="en-US" sz="4200"/>
          </a:p>
        </p:txBody>
      </p:sp>
      <p:sp>
        <p:nvSpPr>
          <p:cNvPr id="59" name="Rectangle 22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D6BA-C74C-4E8C-AB07-0B36B8AB61EF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56EC0-25F8-4729-9689-02430DC68D78}"/>
              </a:ext>
            </a:extLst>
          </p:cNvPr>
          <p:cNvSpPr txBox="1"/>
          <p:nvPr/>
        </p:nvSpPr>
        <p:spPr>
          <a:xfrm>
            <a:off x="866775" y="1495425"/>
            <a:ext cx="5829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Connect ez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A9021-8CE4-445A-9B5E-1C80C214786F}"/>
              </a:ext>
            </a:extLst>
          </p:cNvPr>
          <p:cNvSpPr txBox="1"/>
          <p:nvPr/>
        </p:nvSpPr>
        <p:spPr>
          <a:xfrm>
            <a:off x="790575" y="4200525"/>
            <a:ext cx="5514975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Team members:</a:t>
            </a:r>
            <a:endParaRPr lang="en-US">
              <a:ea typeface="+mn-lt"/>
              <a:cs typeface="+mn-lt"/>
            </a:endParaRPr>
          </a:p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Adithya A S - [cb.en.u4cce19004]</a:t>
            </a:r>
            <a:endParaRPr lang="en-US">
              <a:ea typeface="+mn-lt"/>
              <a:cs typeface="+mn-lt"/>
            </a:endParaRPr>
          </a:p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Nitesh J - [cb.en.u4cce19039]</a:t>
            </a:r>
            <a:endParaRPr lang="en-US">
              <a:ea typeface="+mn-lt"/>
              <a:cs typeface="+mn-lt"/>
            </a:endParaRPr>
          </a:p>
          <a:p>
            <a:pPr marL="285750" indent="-22860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Vishwanathan S - [cb.en.u4cce19064]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7E042-117C-4D12-9857-CFF132E474A8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5908E-601E-43E8-8F5B-BD47A325CA21}"/>
              </a:ext>
            </a:extLst>
          </p:cNvPr>
          <p:cNvSpPr txBox="1"/>
          <p:nvPr/>
        </p:nvSpPr>
        <p:spPr>
          <a:xfrm>
            <a:off x="615043" y="832756"/>
            <a:ext cx="644751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Many sellers fail to sell their products, as they couldn't find the appropriate buyers.</a:t>
            </a:r>
            <a:endParaRPr lang="en-US" sz="2400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EA609-69BA-4089-A8E9-2AA99B397A24}"/>
              </a:ext>
            </a:extLst>
          </p:cNvPr>
          <p:cNvSpPr txBox="1"/>
          <p:nvPr/>
        </p:nvSpPr>
        <p:spPr>
          <a:xfrm>
            <a:off x="5348061" y="2744560"/>
            <a:ext cx="63445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Buyers couldn't find a seller who sells the product which they need.</a:t>
            </a:r>
            <a:endParaRPr lang="en-US" sz="2400"/>
          </a:p>
          <a:p>
            <a:pPr algn="l"/>
            <a:endParaRPr lang="en-US" sz="2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16958-1DEE-48C7-B268-B1FF95FD9CBE}"/>
              </a:ext>
            </a:extLst>
          </p:cNvPr>
          <p:cNvSpPr txBox="1"/>
          <p:nvPr/>
        </p:nvSpPr>
        <p:spPr>
          <a:xfrm>
            <a:off x="537935" y="5209721"/>
            <a:ext cx="6997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Existing apps couldn't deliver the product at the  right time when customer need</a:t>
            </a:r>
            <a:endParaRPr lang="en-US" sz="2400"/>
          </a:p>
          <a:p>
            <a:pPr algn="l"/>
            <a:endParaRPr lang="en-US" sz="24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BF7DEDC-3D26-4D9F-8925-B6A507D10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2" r="330" b="33007"/>
          <a:stretch/>
        </p:blipFill>
        <p:spPr>
          <a:xfrm>
            <a:off x="6979104" y="280820"/>
            <a:ext cx="3078863" cy="20315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C6B6B0-D599-4796-BBDF-210021B7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7" y="2197830"/>
            <a:ext cx="3242128" cy="216298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9C04C0-3FB1-4332-99F0-5E025AE1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065" y="4444819"/>
            <a:ext cx="3296556" cy="19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74E3454-114E-46AE-812A-605B71DB9F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" b="2058"/>
          <a:stretch/>
        </p:blipFill>
        <p:spPr>
          <a:xfrm>
            <a:off x="7618559" y="647699"/>
            <a:ext cx="3870505" cy="2683330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04828-9034-4DFE-B178-90AA451DFDD7}"/>
              </a:ext>
            </a:extLst>
          </p:cNvPr>
          <p:cNvSpPr txBox="1"/>
          <p:nvPr/>
        </p:nvSpPr>
        <p:spPr>
          <a:xfrm>
            <a:off x="-1588" y="1443318"/>
            <a:ext cx="6495410" cy="37001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/>
              <a:buChar char="Ø"/>
            </a:pPr>
            <a:r>
              <a:rPr lang="en-US" sz="2400" b="1">
                <a:latin typeface="+mj-lt"/>
                <a:ea typeface="+mj-ea"/>
                <a:cs typeface="+mj-cs"/>
              </a:rPr>
              <a:t>Efficient app for local buyers and sellers for both retail and wholesale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b="1"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4793F34-D4A9-4B75-A5D4-9CCEFDD6C6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1" r="3" b="3"/>
          <a:stretch/>
        </p:blipFill>
        <p:spPr>
          <a:xfrm>
            <a:off x="7591088" y="3526971"/>
            <a:ext cx="3925447" cy="2721427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BA9208-EC04-4C4D-8B75-F2CBA36F070F}"/>
              </a:ext>
            </a:extLst>
          </p:cNvPr>
          <p:cNvSpPr txBox="1"/>
          <p:nvPr/>
        </p:nvSpPr>
        <p:spPr>
          <a:xfrm>
            <a:off x="1609725" y="4638675"/>
            <a:ext cx="5524500" cy="16055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Wingdings"/>
              <a:buChar char="Ø"/>
            </a:pPr>
            <a:r>
              <a:rPr lang="en-US" sz="2400" b="1">
                <a:ea typeface="+mn-lt"/>
                <a:cs typeface="+mn-lt"/>
              </a:rPr>
              <a:t>Consumers don’t need to worry about the safety of the product.</a:t>
            </a:r>
          </a:p>
          <a:p>
            <a:pPr>
              <a:spcBef>
                <a:spcPts val="1000"/>
              </a:spcBef>
            </a:pPr>
            <a:endParaRPr lang="en-US" sz="2400" b="1">
              <a:ea typeface="+mn-lt"/>
              <a:cs typeface="+mn-lt"/>
            </a:endParaRPr>
          </a:p>
          <a:p>
            <a:pPr algn="l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8692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54FCD1-0AF3-46B2-B427-FDB9C6F3F8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7755" r="22083" b="-1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D15174-2CF9-4A4C-9529-67538D1FF9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18273" r="17974" b="1"/>
          <a:stretch/>
        </p:blipFill>
        <p:spPr>
          <a:xfrm>
            <a:off x="6089904" y="-38101"/>
            <a:ext cx="6099429" cy="746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6E2D-535F-4CFA-ADA5-3D840678C846}"/>
              </a:ext>
            </a:extLst>
          </p:cNvPr>
          <p:cNvSpPr txBox="1"/>
          <p:nvPr/>
        </p:nvSpPr>
        <p:spPr>
          <a:xfrm>
            <a:off x="350837" y="14052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/>
              <a:buChar char="Ø"/>
            </a:pPr>
            <a:r>
              <a:rPr lang="en-US" sz="3200" b="1">
                <a:latin typeface="+mj-lt"/>
                <a:ea typeface="+mj-ea"/>
                <a:cs typeface="+mj-cs"/>
              </a:rPr>
              <a:t>Very Useful for a customer who needs to buy a product immediately .</a:t>
            </a:r>
            <a:endParaRPr lang="en-US" b="1"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291CD-9568-486A-AF19-D0EA6FAA2B75}"/>
              </a:ext>
            </a:extLst>
          </p:cNvPr>
          <p:cNvSpPr txBox="1"/>
          <p:nvPr/>
        </p:nvSpPr>
        <p:spPr>
          <a:xfrm>
            <a:off x="5238750" y="4400550"/>
            <a:ext cx="663892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Wingdings"/>
              <a:buChar char="Ø"/>
            </a:pPr>
            <a:r>
              <a:rPr lang="en-US" sz="3200" b="1"/>
              <a:t>Sellers can market/advertise their shop</a:t>
            </a:r>
            <a:endParaRPr lang="en-US" sz="3200" b="1">
              <a:ea typeface="+mn-lt"/>
              <a:cs typeface="+mn-lt"/>
            </a:endParaRPr>
          </a:p>
          <a:p>
            <a:pPr algn="l"/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5166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FC6DFEBF-4B1E-47C0-B16F-44984CFE52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6573" r="-2" b="9030"/>
          <a:stretch/>
        </p:blipFill>
        <p:spPr>
          <a:xfrm>
            <a:off x="5717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2350A-D27E-4449-A565-DBC7A2771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0" y="57150"/>
            <a:ext cx="4301283" cy="11483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>
                <a:solidFill>
                  <a:schemeClr val="tx1"/>
                </a:solidFill>
              </a:rPr>
              <a:t> Featurtes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035C8-A2F0-4E7B-9CCC-8F99B67CC4BA}"/>
              </a:ext>
            </a:extLst>
          </p:cNvPr>
          <p:cNvSpPr txBox="1"/>
          <p:nvPr/>
        </p:nvSpPr>
        <p:spPr>
          <a:xfrm>
            <a:off x="638175" y="1524000"/>
            <a:ext cx="75914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/>
              <a:t>Direct communication between buyer and seller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C991C-D17F-4924-8BD1-76D80BB0EA01}"/>
              </a:ext>
            </a:extLst>
          </p:cNvPr>
          <p:cNvSpPr txBox="1"/>
          <p:nvPr/>
        </p:nvSpPr>
        <p:spPr>
          <a:xfrm>
            <a:off x="3171825" y="2981325"/>
            <a:ext cx="63055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Ø"/>
            </a:pPr>
            <a:r>
              <a:rPr lang="en-US" sz="2400">
                <a:ea typeface="+mn-lt"/>
                <a:cs typeface="+mn-lt"/>
              </a:rPr>
              <a:t>Easily locate the shops and products around you</a:t>
            </a:r>
          </a:p>
          <a:p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46E94-047A-486E-863C-C815629B09D9}"/>
              </a:ext>
            </a:extLst>
          </p:cNvPr>
          <p:cNvSpPr txBox="1"/>
          <p:nvPr/>
        </p:nvSpPr>
        <p:spPr>
          <a:xfrm>
            <a:off x="7143750" y="4676775"/>
            <a:ext cx="4038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Ø"/>
            </a:pPr>
            <a:r>
              <a:rPr lang="en-US" sz="2400"/>
              <a:t>Promotion for sellers</a:t>
            </a:r>
            <a:endParaRPr lang="en-US" sz="2400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84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esk with technical drawings, pencil and tools">
            <a:extLst>
              <a:ext uri="{FF2B5EF4-FFF2-40B4-BE49-F238E27FC236}">
                <a16:creationId xmlns:a16="http://schemas.microsoft.com/office/drawing/2014/main" id="{63020B22-D026-43A6-AB8A-489530EC2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4945" r="-2" b="10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49072-79ED-4AC3-8E59-7EFE89B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" y="-190500"/>
            <a:ext cx="3663108" cy="1510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Design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D7B22A-8B62-426B-A7DA-14CECC7FF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649" y="2965354"/>
            <a:ext cx="4254046" cy="36032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E7130D-A77A-455A-956C-1EC0F51E1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44" y="1208019"/>
            <a:ext cx="3880304" cy="361653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541B398-1106-4FE6-96AD-290E2FAB4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4" y="1208314"/>
            <a:ext cx="2037691" cy="39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Ion</vt:lpstr>
      <vt:lpstr> </vt:lpstr>
      <vt:lpstr>PowerPoint Presentation</vt:lpstr>
      <vt:lpstr>PowerPoint Presentation</vt:lpstr>
      <vt:lpstr>PowerPoint Presentation</vt:lpstr>
      <vt:lpstr> Featurtes</vt:lpstr>
      <vt:lpstr>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2021-07-17T16:01:32Z</dcterms:created>
  <dcterms:modified xsi:type="dcterms:W3CDTF">2021-07-18T10:21:32Z</dcterms:modified>
</cp:coreProperties>
</file>